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D1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/>
          <a:lstStyle/>
          <a:p>
            <a:r>
              <a:rPr lang="uk-UA" dirty="0" smtClean="0"/>
              <a:t>Інформація про </a:t>
            </a:r>
            <a:r>
              <a:rPr lang="uk-UA" smtClean="0"/>
              <a:t>початкову </a:t>
            </a:r>
            <a:r>
              <a:rPr lang="uk-UA" smtClean="0"/>
              <a:t>ланку освіти:</a:t>
            </a:r>
            <a:endParaRPr lang="uk-UA" dirty="0" smtClean="0"/>
          </a:p>
          <a:p>
            <a:pPr marL="624078" indent="-514350">
              <a:buAutoNum type="arabicPeriod"/>
            </a:pPr>
            <a:r>
              <a:rPr lang="uk-UA" dirty="0"/>
              <a:t>П</a:t>
            </a:r>
            <a:r>
              <a:rPr lang="uk-UA" dirty="0" smtClean="0"/>
              <a:t>роблемне питання</a:t>
            </a:r>
          </a:p>
          <a:p>
            <a:pPr marL="624078" indent="-514350">
              <a:buAutoNum type="arabicPeriod"/>
            </a:pPr>
            <a:r>
              <a:rPr lang="uk-UA" dirty="0"/>
              <a:t>І</a:t>
            </a:r>
            <a:r>
              <a:rPr lang="uk-UA" dirty="0" smtClean="0"/>
              <a:t>нноваційна діяльність вчителів початкової школи у схемах, моделях, фотографіях тощо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1143000"/>
          </a:xfrm>
        </p:spPr>
        <p:txBody>
          <a:bodyPr>
            <a:noAutofit/>
          </a:bodyPr>
          <a:lstStyle/>
          <a:p>
            <a:r>
              <a:rPr lang="uk-UA" sz="6600" dirty="0" smtClean="0"/>
              <a:t>Назва ЗНЗ</a:t>
            </a:r>
            <a:endParaRPr lang="uk-UA" sz="6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7500"/>
            <a:ext cx="3698552" cy="2033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60032" y="0"/>
            <a:ext cx="391645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1500" dirty="0" smtClean="0"/>
              <a:t>фото</a:t>
            </a:r>
            <a:endParaRPr lang="uk-UA" sz="115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70973" y="30413"/>
            <a:ext cx="3916457" cy="1512168"/>
          </a:xfrm>
          <a:prstGeom prst="rect">
            <a:avLst/>
          </a:prstGeom>
          <a:solidFill>
            <a:srgbClr val="7FD13B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55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</TotalTime>
  <Words>23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Назва ЗНЗ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2017-11-13T13:21:18Z</dcterms:created>
  <dcterms:modified xsi:type="dcterms:W3CDTF">2017-11-21T09:35:36Z</dcterms:modified>
</cp:coreProperties>
</file>